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60" autoAdjust="0"/>
  </p:normalViewPr>
  <p:slideViewPr>
    <p:cSldViewPr snapToGrid="0">
      <p:cViewPr varScale="1">
        <p:scale>
          <a:sx n="122" d="100"/>
          <a:sy n="122" d="100"/>
        </p:scale>
        <p:origin x="-872" y="-112"/>
      </p:cViewPr>
      <p:guideLst>
        <p:guide orient="horz" pos="2160"/>
        <p:guide pos="3840"/>
      </p:guideLst>
    </p:cSldViewPr>
  </p:slideViewPr>
  <p:outlineViewPr>
    <p:cViewPr>
      <p:scale>
        <a:sx n="33" d="100"/>
        <a:sy n="33" d="100"/>
      </p:scale>
      <p:origin x="8"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D25CF9-4D66-40D9-9B56-842093D1DC24}"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185429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25CF9-4D66-40D9-9B56-842093D1DC24}"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384733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25CF9-4D66-40D9-9B56-842093D1DC24}"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129409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25CF9-4D66-40D9-9B56-842093D1DC24}"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D3C0806-11FF-4B08-AA01-5475052C018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83289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25CF9-4D66-40D9-9B56-842093D1DC24}"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3561586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7D25CF9-4D66-40D9-9B56-842093D1DC24}" type="datetimeFigureOut">
              <a:rPr lang="en-US" smtClean="0"/>
              <a:t>11/15/15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1713353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7D25CF9-4D66-40D9-9B56-842093D1DC24}" type="datetimeFigureOut">
              <a:rPr lang="en-US" smtClean="0"/>
              <a:t>11/15/15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381316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25CF9-4D66-40D9-9B56-842093D1DC24}"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312898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7D25CF9-4D66-40D9-9B56-842093D1DC24}" type="datetimeFigureOut">
              <a:rPr lang="en-US" smtClean="0"/>
              <a:t>11/15/15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D3C0806-11FF-4B08-AA01-5475052C0189}" type="slidenum">
              <a:rPr lang="en-US" smtClean="0"/>
              <a:t>‹#›</a:t>
            </a:fld>
            <a:endParaRPr lang="en-US"/>
          </a:p>
        </p:txBody>
      </p:sp>
    </p:spTree>
    <p:extLst>
      <p:ext uri="{BB962C8B-B14F-4D97-AF65-F5344CB8AC3E}">
        <p14:creationId xmlns:p14="http://schemas.microsoft.com/office/powerpoint/2010/main" val="75478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25CF9-4D66-40D9-9B56-842093D1DC24}"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275353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D25CF9-4D66-40D9-9B56-842093D1DC24}"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428450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D25CF9-4D66-40D9-9B56-842093D1DC24}"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334574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D25CF9-4D66-40D9-9B56-842093D1DC24}" type="datetimeFigureOut">
              <a:rPr lang="en-US" smtClean="0"/>
              <a:t>11/15/15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8504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D25CF9-4D66-40D9-9B56-842093D1DC24}" type="datetimeFigureOut">
              <a:rPr lang="en-US" smtClean="0"/>
              <a:t>11/15/15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27223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D25CF9-4D66-40D9-9B56-842093D1DC24}" type="datetimeFigureOut">
              <a:rPr lang="en-US" smtClean="0"/>
              <a:t>11/15/15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414770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25CF9-4D66-40D9-9B56-842093D1DC24}"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150122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25CF9-4D66-40D9-9B56-842093D1DC24}"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C0806-11FF-4B08-AA01-5475052C0189}" type="slidenum">
              <a:rPr lang="en-US" smtClean="0"/>
              <a:t>‹#›</a:t>
            </a:fld>
            <a:endParaRPr lang="en-US"/>
          </a:p>
        </p:txBody>
      </p:sp>
    </p:spTree>
    <p:extLst>
      <p:ext uri="{BB962C8B-B14F-4D97-AF65-F5344CB8AC3E}">
        <p14:creationId xmlns:p14="http://schemas.microsoft.com/office/powerpoint/2010/main" val="18450329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D25CF9-4D66-40D9-9B56-842093D1DC24}" type="datetimeFigureOut">
              <a:rPr lang="en-US" smtClean="0"/>
              <a:t>11/15/15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D3C0806-11FF-4B08-AA01-5475052C0189}" type="slidenum">
              <a:rPr lang="en-US" smtClean="0"/>
              <a:t>‹#›</a:t>
            </a:fld>
            <a:endParaRPr lang="en-US"/>
          </a:p>
        </p:txBody>
      </p:sp>
    </p:spTree>
    <p:extLst>
      <p:ext uri="{BB962C8B-B14F-4D97-AF65-F5344CB8AC3E}">
        <p14:creationId xmlns:p14="http://schemas.microsoft.com/office/powerpoint/2010/main" val="185282342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922" y="2736757"/>
            <a:ext cx="8144134" cy="1373070"/>
          </a:xfrm>
        </p:spPr>
        <p:txBody>
          <a:bodyPr/>
          <a:lstStyle/>
          <a:p>
            <a:r>
              <a:rPr lang="en-US" dirty="0" smtClean="0"/>
              <a:t>      All About Me</a:t>
            </a:r>
            <a:endParaRPr lang="en-US" dirty="0"/>
          </a:p>
        </p:txBody>
      </p:sp>
      <p:sp>
        <p:nvSpPr>
          <p:cNvPr id="3" name="Subtitle 2"/>
          <p:cNvSpPr>
            <a:spLocks noGrp="1"/>
          </p:cNvSpPr>
          <p:nvPr>
            <p:ph type="subTitle" idx="1"/>
          </p:nvPr>
        </p:nvSpPr>
        <p:spPr/>
        <p:txBody>
          <a:bodyPr/>
          <a:lstStyle/>
          <a:p>
            <a:r>
              <a:rPr lang="en-US" dirty="0" smtClean="0"/>
              <a:t>By Yannis Ibrahim</a:t>
            </a:r>
            <a:endParaRPr lang="en-US" dirty="0"/>
          </a:p>
        </p:txBody>
      </p:sp>
    </p:spTree>
    <p:extLst>
      <p:ext uri="{BB962C8B-B14F-4D97-AF65-F5344CB8AC3E}">
        <p14:creationId xmlns:p14="http://schemas.microsoft.com/office/powerpoint/2010/main" val="40322187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Favorite Food</a:t>
            </a:r>
            <a:endParaRPr lang="en-US" dirty="0"/>
          </a:p>
        </p:txBody>
      </p:sp>
      <p:sp>
        <p:nvSpPr>
          <p:cNvPr id="3" name="Content Placeholder 2"/>
          <p:cNvSpPr>
            <a:spLocks noGrp="1"/>
          </p:cNvSpPr>
          <p:nvPr>
            <p:ph idx="1"/>
          </p:nvPr>
        </p:nvSpPr>
        <p:spPr/>
        <p:txBody>
          <a:bodyPr/>
          <a:lstStyle/>
          <a:p>
            <a:r>
              <a:rPr lang="en-US" dirty="0" smtClean="0"/>
              <a:t>I actually have three favorite foods but my favorite food in the entire world is pizza.</a:t>
            </a:r>
          </a:p>
          <a:p>
            <a:r>
              <a:rPr lang="en-US" dirty="0" smtClean="0"/>
              <a:t>Pizza has been a major part of what I eat, though I am not one of those crazy food loving people.</a:t>
            </a:r>
          </a:p>
        </p:txBody>
      </p:sp>
      <p:pic>
        <p:nvPicPr>
          <p:cNvPr id="4" name="Picture 3"/>
          <p:cNvPicPr>
            <a:picLocks noChangeAspect="1"/>
          </p:cNvPicPr>
          <p:nvPr/>
        </p:nvPicPr>
        <p:blipFill>
          <a:blip r:embed="rId2"/>
          <a:stretch>
            <a:fillRect/>
          </a:stretch>
        </p:blipFill>
        <p:spPr>
          <a:xfrm>
            <a:off x="4352561" y="4159913"/>
            <a:ext cx="3403600" cy="2286000"/>
          </a:xfrm>
          <a:prstGeom prst="rect">
            <a:avLst/>
          </a:prstGeom>
        </p:spPr>
      </p:pic>
    </p:spTree>
    <p:extLst>
      <p:ext uri="{BB962C8B-B14F-4D97-AF65-F5344CB8AC3E}">
        <p14:creationId xmlns:p14="http://schemas.microsoft.com/office/powerpoint/2010/main" val="32642234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Love Pizza</a:t>
            </a:r>
            <a:endParaRPr lang="en-US" dirty="0"/>
          </a:p>
        </p:txBody>
      </p:sp>
      <p:sp>
        <p:nvSpPr>
          <p:cNvPr id="3" name="Content Placeholder 2"/>
          <p:cNvSpPr>
            <a:spLocks noGrp="1"/>
          </p:cNvSpPr>
          <p:nvPr>
            <p:ph idx="1"/>
          </p:nvPr>
        </p:nvSpPr>
        <p:spPr/>
        <p:txBody>
          <a:bodyPr/>
          <a:lstStyle/>
          <a:p>
            <a:r>
              <a:rPr lang="en-US" dirty="0" smtClean="0"/>
              <a:t>Pizza is just so cheesy and saucy.</a:t>
            </a:r>
          </a:p>
          <a:p>
            <a:r>
              <a:rPr lang="en-US" dirty="0" smtClean="0"/>
              <a:t>It gives me a good feeling whenever a take a bite out of it.</a:t>
            </a:r>
          </a:p>
          <a:p>
            <a:r>
              <a:rPr lang="en-US" dirty="0" smtClean="0"/>
              <a:t>I love how it is round and simple in shape, and how when you cut it cheese oozes out of its sides.</a:t>
            </a:r>
          </a:p>
          <a:p>
            <a:r>
              <a:rPr lang="en-US" dirty="0" smtClean="0"/>
              <a:t>Sometimes the pizza can have stuffed crust and that can sometimes drive me nuts in a good way.</a:t>
            </a:r>
          </a:p>
          <a:p>
            <a:endParaRPr lang="en-US" dirty="0"/>
          </a:p>
        </p:txBody>
      </p:sp>
      <p:pic>
        <p:nvPicPr>
          <p:cNvPr id="4" name="Picture 3"/>
          <p:cNvPicPr>
            <a:picLocks noChangeAspect="1"/>
          </p:cNvPicPr>
          <p:nvPr/>
        </p:nvPicPr>
        <p:blipFill>
          <a:blip r:embed="rId2"/>
          <a:stretch>
            <a:fillRect/>
          </a:stretch>
        </p:blipFill>
        <p:spPr>
          <a:xfrm>
            <a:off x="9045761" y="4403694"/>
            <a:ext cx="2698648" cy="2319499"/>
          </a:xfrm>
          <a:prstGeom prst="rect">
            <a:avLst/>
          </a:prstGeom>
        </p:spPr>
      </p:pic>
    </p:spTree>
    <p:extLst>
      <p:ext uri="{BB962C8B-B14F-4D97-AF65-F5344CB8AC3E}">
        <p14:creationId xmlns:p14="http://schemas.microsoft.com/office/powerpoint/2010/main" val="19035240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Favorite Restaurant </a:t>
            </a:r>
            <a:endParaRPr lang="en-US" dirty="0"/>
          </a:p>
        </p:txBody>
      </p:sp>
      <p:sp>
        <p:nvSpPr>
          <p:cNvPr id="3" name="Content Placeholder 2"/>
          <p:cNvSpPr>
            <a:spLocks noGrp="1"/>
          </p:cNvSpPr>
          <p:nvPr>
            <p:ph idx="1"/>
          </p:nvPr>
        </p:nvSpPr>
        <p:spPr/>
        <p:txBody>
          <a:bodyPr/>
          <a:lstStyle/>
          <a:p>
            <a:r>
              <a:rPr lang="en-US" dirty="0" smtClean="0"/>
              <a:t>My favorite restaurant is a Mexican restaurant that opened up a year ago named El Cerrito.</a:t>
            </a:r>
          </a:p>
          <a:p>
            <a:r>
              <a:rPr lang="en-US" dirty="0" smtClean="0"/>
              <a:t>It is across from Cobb Fords road in Prattville.</a:t>
            </a:r>
          </a:p>
          <a:p>
            <a:endParaRPr lang="en-US" dirty="0"/>
          </a:p>
        </p:txBody>
      </p:sp>
      <p:pic>
        <p:nvPicPr>
          <p:cNvPr id="4" name="Picture 3"/>
          <p:cNvPicPr>
            <a:picLocks noChangeAspect="1"/>
          </p:cNvPicPr>
          <p:nvPr/>
        </p:nvPicPr>
        <p:blipFill>
          <a:blip r:embed="rId2"/>
          <a:stretch>
            <a:fillRect/>
          </a:stretch>
        </p:blipFill>
        <p:spPr>
          <a:xfrm>
            <a:off x="8475718" y="3175241"/>
            <a:ext cx="3370170" cy="3370170"/>
          </a:xfrm>
          <a:prstGeom prst="rect">
            <a:avLst/>
          </a:prstGeom>
        </p:spPr>
      </p:pic>
    </p:spTree>
    <p:extLst>
      <p:ext uri="{BB962C8B-B14F-4D97-AF65-F5344CB8AC3E}">
        <p14:creationId xmlns:p14="http://schemas.microsoft.com/office/powerpoint/2010/main" val="16823376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El Cerrito</a:t>
            </a:r>
            <a:endParaRPr lang="en-US" dirty="0"/>
          </a:p>
        </p:txBody>
      </p:sp>
      <p:sp>
        <p:nvSpPr>
          <p:cNvPr id="3" name="Content Placeholder 2"/>
          <p:cNvSpPr>
            <a:spLocks noGrp="1"/>
          </p:cNvSpPr>
          <p:nvPr>
            <p:ph idx="1"/>
          </p:nvPr>
        </p:nvSpPr>
        <p:spPr/>
        <p:txBody>
          <a:bodyPr/>
          <a:lstStyle/>
          <a:p>
            <a:r>
              <a:rPr lang="en-US" dirty="0" smtClean="0"/>
              <a:t>El Cerrito has lots  of delicious </a:t>
            </a:r>
            <a:r>
              <a:rPr lang="en-US" dirty="0"/>
              <a:t>M</a:t>
            </a:r>
            <a:r>
              <a:rPr lang="en-US" dirty="0" smtClean="0"/>
              <a:t>exican food and good service.</a:t>
            </a:r>
          </a:p>
          <a:p>
            <a:r>
              <a:rPr lang="en-US" dirty="0" smtClean="0"/>
              <a:t>I go there with my family all the time and when we do I like to order the Chicken Quesadilla and some extra salsa.</a:t>
            </a:r>
          </a:p>
          <a:p>
            <a:r>
              <a:rPr lang="en-US" dirty="0" smtClean="0"/>
              <a:t>If you don’t feel like eating </a:t>
            </a:r>
            <a:r>
              <a:rPr lang="en-US" dirty="0"/>
              <a:t>M</a:t>
            </a:r>
            <a:r>
              <a:rPr lang="en-US" dirty="0" smtClean="0"/>
              <a:t>exican food while your there( and you’re an adult) there is a bar stand near the exit.</a:t>
            </a:r>
          </a:p>
          <a:p>
            <a:r>
              <a:rPr lang="en-US" dirty="0" smtClean="0"/>
              <a:t>At 11o’clock they serve a lunch buffet with a build your own taco stand.</a:t>
            </a:r>
          </a:p>
          <a:p>
            <a:endParaRPr lang="en-US" dirty="0"/>
          </a:p>
        </p:txBody>
      </p:sp>
      <p:pic>
        <p:nvPicPr>
          <p:cNvPr id="4" name="Picture 3"/>
          <p:cNvPicPr>
            <a:picLocks noChangeAspect="1"/>
          </p:cNvPicPr>
          <p:nvPr/>
        </p:nvPicPr>
        <p:blipFill>
          <a:blip r:embed="rId2"/>
          <a:stretch>
            <a:fillRect/>
          </a:stretch>
        </p:blipFill>
        <p:spPr>
          <a:xfrm flipH="1">
            <a:off x="10006812" y="2632149"/>
            <a:ext cx="2049866" cy="3893795"/>
          </a:xfrm>
          <a:prstGeom prst="rect">
            <a:avLst/>
          </a:prstGeom>
        </p:spPr>
      </p:pic>
    </p:spTree>
    <p:extLst>
      <p:ext uri="{BB962C8B-B14F-4D97-AF65-F5344CB8AC3E}">
        <p14:creationId xmlns:p14="http://schemas.microsoft.com/office/powerpoint/2010/main" val="22464441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Favorite Place to Shop</a:t>
            </a:r>
            <a:endParaRPr lang="en-US" dirty="0"/>
          </a:p>
        </p:txBody>
      </p:sp>
      <p:sp>
        <p:nvSpPr>
          <p:cNvPr id="3" name="Content Placeholder 2"/>
          <p:cNvSpPr>
            <a:spLocks noGrp="1"/>
          </p:cNvSpPr>
          <p:nvPr>
            <p:ph idx="1"/>
          </p:nvPr>
        </p:nvSpPr>
        <p:spPr/>
        <p:txBody>
          <a:bodyPr/>
          <a:lstStyle/>
          <a:p>
            <a:r>
              <a:rPr lang="en-US" dirty="0" smtClean="0"/>
              <a:t>Because I like video games a lot, I like to shop at GameStop.</a:t>
            </a:r>
          </a:p>
          <a:p>
            <a:r>
              <a:rPr lang="en-US" dirty="0" smtClean="0"/>
              <a:t>They have so many games, sometimes I like to look at them just because I feel like it.</a:t>
            </a:r>
          </a:p>
          <a:p>
            <a:r>
              <a:rPr lang="en-US" dirty="0" smtClean="0"/>
              <a:t>One day when I have lots of money I am going to buy a collection of video games that I can keep and share with my friends.</a:t>
            </a:r>
          </a:p>
          <a:p>
            <a:endParaRPr lang="en-US" dirty="0"/>
          </a:p>
        </p:txBody>
      </p:sp>
      <p:pic>
        <p:nvPicPr>
          <p:cNvPr id="4" name="Picture 3"/>
          <p:cNvPicPr>
            <a:picLocks noChangeAspect="1"/>
          </p:cNvPicPr>
          <p:nvPr/>
        </p:nvPicPr>
        <p:blipFill>
          <a:blip r:embed="rId2"/>
          <a:stretch>
            <a:fillRect/>
          </a:stretch>
        </p:blipFill>
        <p:spPr>
          <a:xfrm>
            <a:off x="3838314" y="4321905"/>
            <a:ext cx="3492500" cy="2324100"/>
          </a:xfrm>
          <a:prstGeom prst="rect">
            <a:avLst/>
          </a:prstGeom>
        </p:spPr>
      </p:pic>
    </p:spTree>
    <p:extLst>
      <p:ext uri="{BB962C8B-B14F-4D97-AF65-F5344CB8AC3E}">
        <p14:creationId xmlns:p14="http://schemas.microsoft.com/office/powerpoint/2010/main" val="365982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like to Shop at GameStop</a:t>
            </a:r>
            <a:endParaRPr lang="en-US" dirty="0"/>
          </a:p>
        </p:txBody>
      </p:sp>
      <p:sp>
        <p:nvSpPr>
          <p:cNvPr id="3" name="Content Placeholder 2"/>
          <p:cNvSpPr>
            <a:spLocks noGrp="1"/>
          </p:cNvSpPr>
          <p:nvPr>
            <p:ph idx="1"/>
          </p:nvPr>
        </p:nvSpPr>
        <p:spPr>
          <a:xfrm>
            <a:off x="597046" y="2149481"/>
            <a:ext cx="9613861" cy="3599316"/>
          </a:xfrm>
        </p:spPr>
        <p:txBody>
          <a:bodyPr/>
          <a:lstStyle/>
          <a:p>
            <a:r>
              <a:rPr lang="en-US" dirty="0" smtClean="0"/>
              <a:t>GameStop has so many games and it is a really efficient source if you are looking for a game that you couldn’t find in Walmart or Target.</a:t>
            </a:r>
          </a:p>
          <a:p>
            <a:r>
              <a:rPr lang="en-US" dirty="0" smtClean="0"/>
              <a:t>They never are sold out of a game, I mean it</a:t>
            </a:r>
            <a:r>
              <a:rPr lang="fr-FR" dirty="0" smtClean="0"/>
              <a:t>’</a:t>
            </a:r>
            <a:r>
              <a:rPr lang="en-US" dirty="0" smtClean="0"/>
              <a:t>s a game shop </a:t>
            </a:r>
            <a:r>
              <a:rPr lang="en-US" dirty="0" err="1" smtClean="0"/>
              <a:t>theres</a:t>
            </a:r>
            <a:r>
              <a:rPr lang="en-US" dirty="0" smtClean="0"/>
              <a:t> no way that they’d just so happen to not get a new supply of games to fill in for that one game that is sold out.</a:t>
            </a:r>
          </a:p>
          <a:p>
            <a:r>
              <a:rPr lang="en-US" dirty="0" smtClean="0"/>
              <a:t>The employees know everything about games. They know about almost every game in the store and will not hesitate to give you any advice about how to handle with the game.</a:t>
            </a:r>
            <a:endParaRPr lang="en-US" dirty="0"/>
          </a:p>
        </p:txBody>
      </p:sp>
      <p:pic>
        <p:nvPicPr>
          <p:cNvPr id="4" name="Picture 3"/>
          <p:cNvPicPr>
            <a:picLocks noChangeAspect="1"/>
          </p:cNvPicPr>
          <p:nvPr/>
        </p:nvPicPr>
        <p:blipFill>
          <a:blip r:embed="rId2"/>
          <a:stretch>
            <a:fillRect/>
          </a:stretch>
        </p:blipFill>
        <p:spPr>
          <a:xfrm>
            <a:off x="7619674" y="5126173"/>
            <a:ext cx="3158882" cy="1648542"/>
          </a:xfrm>
          <a:prstGeom prst="rect">
            <a:avLst/>
          </a:prstGeom>
        </p:spPr>
      </p:pic>
    </p:spTree>
    <p:extLst>
      <p:ext uri="{BB962C8B-B14F-4D97-AF65-F5344CB8AC3E}">
        <p14:creationId xmlns:p14="http://schemas.microsoft.com/office/powerpoint/2010/main" val="188399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Favorite Sport</a:t>
            </a:r>
            <a:endParaRPr lang="en-US" dirty="0"/>
          </a:p>
        </p:txBody>
      </p:sp>
      <p:sp>
        <p:nvSpPr>
          <p:cNvPr id="3" name="Content Placeholder 2"/>
          <p:cNvSpPr>
            <a:spLocks noGrp="1"/>
          </p:cNvSpPr>
          <p:nvPr>
            <p:ph idx="1"/>
          </p:nvPr>
        </p:nvSpPr>
        <p:spPr/>
        <p:txBody>
          <a:bodyPr/>
          <a:lstStyle/>
          <a:p>
            <a:r>
              <a:rPr lang="en-US" dirty="0" smtClean="0"/>
              <a:t>My favorite sport to play is a classic school gym game, people like to call Dodge Ball.</a:t>
            </a:r>
          </a:p>
          <a:p>
            <a:endParaRPr lang="en-US" dirty="0"/>
          </a:p>
        </p:txBody>
      </p:sp>
      <p:pic>
        <p:nvPicPr>
          <p:cNvPr id="4" name="Picture 3"/>
          <p:cNvPicPr>
            <a:picLocks noChangeAspect="1"/>
          </p:cNvPicPr>
          <p:nvPr/>
        </p:nvPicPr>
        <p:blipFill>
          <a:blip r:embed="rId2"/>
          <a:stretch>
            <a:fillRect/>
          </a:stretch>
        </p:blipFill>
        <p:spPr>
          <a:xfrm>
            <a:off x="3893111" y="3299750"/>
            <a:ext cx="5337375" cy="3558250"/>
          </a:xfrm>
          <a:prstGeom prst="rect">
            <a:avLst/>
          </a:prstGeom>
        </p:spPr>
      </p:pic>
    </p:spTree>
    <p:extLst>
      <p:ext uri="{BB962C8B-B14F-4D97-AF65-F5344CB8AC3E}">
        <p14:creationId xmlns:p14="http://schemas.microsoft.com/office/powerpoint/2010/main" val="240058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like Dodge ball</a:t>
            </a:r>
            <a:endParaRPr lang="en-US" dirty="0"/>
          </a:p>
        </p:txBody>
      </p:sp>
      <p:sp>
        <p:nvSpPr>
          <p:cNvPr id="3" name="Content Placeholder 2"/>
          <p:cNvSpPr>
            <a:spLocks noGrp="1"/>
          </p:cNvSpPr>
          <p:nvPr>
            <p:ph idx="1"/>
          </p:nvPr>
        </p:nvSpPr>
        <p:spPr/>
        <p:txBody>
          <a:bodyPr/>
          <a:lstStyle/>
          <a:p>
            <a:r>
              <a:rPr lang="en-US" dirty="0" smtClean="0"/>
              <a:t>Dodge ball is a very complex game about strategy and teamwork.</a:t>
            </a:r>
          </a:p>
          <a:p>
            <a:r>
              <a:rPr lang="en-US" dirty="0" smtClean="0"/>
              <a:t>It teaches kids to be aware of their surroundings and what happens when you don’t pay attention.</a:t>
            </a:r>
          </a:p>
          <a:p>
            <a:r>
              <a:rPr lang="en-US" dirty="0" smtClean="0"/>
              <a:t>Not many schools have played dodge ball in years but I am sure it will find a way into their routine.</a:t>
            </a:r>
            <a:endParaRPr lang="en-US" dirty="0"/>
          </a:p>
        </p:txBody>
      </p:sp>
      <p:pic>
        <p:nvPicPr>
          <p:cNvPr id="4" name="Picture 3"/>
          <p:cNvPicPr>
            <a:picLocks noChangeAspect="1"/>
          </p:cNvPicPr>
          <p:nvPr/>
        </p:nvPicPr>
        <p:blipFill>
          <a:blip r:embed="rId2"/>
          <a:stretch>
            <a:fillRect/>
          </a:stretch>
        </p:blipFill>
        <p:spPr>
          <a:xfrm>
            <a:off x="3222928" y="4366077"/>
            <a:ext cx="3395611" cy="2026048"/>
          </a:xfrm>
          <a:prstGeom prst="rect">
            <a:avLst/>
          </a:prstGeom>
        </p:spPr>
      </p:pic>
    </p:spTree>
    <p:extLst>
      <p:ext uri="{BB962C8B-B14F-4D97-AF65-F5344CB8AC3E}">
        <p14:creationId xmlns:p14="http://schemas.microsoft.com/office/powerpoint/2010/main" val="298627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Career</a:t>
            </a:r>
            <a:endParaRPr lang="en-US" dirty="0"/>
          </a:p>
        </p:txBody>
      </p:sp>
      <p:sp>
        <p:nvSpPr>
          <p:cNvPr id="3" name="Content Placeholder 2"/>
          <p:cNvSpPr>
            <a:spLocks noGrp="1"/>
          </p:cNvSpPr>
          <p:nvPr>
            <p:ph idx="1"/>
          </p:nvPr>
        </p:nvSpPr>
        <p:spPr/>
        <p:txBody>
          <a:bodyPr/>
          <a:lstStyle/>
          <a:p>
            <a:r>
              <a:rPr lang="en-US" dirty="0" smtClean="0"/>
              <a:t>My future career in life is to be a video game designer.</a:t>
            </a:r>
          </a:p>
          <a:p>
            <a:r>
              <a:rPr lang="en-US" dirty="0" smtClean="0"/>
              <a:t>I am really wanting this job opportunity.</a:t>
            </a:r>
          </a:p>
          <a:p>
            <a:r>
              <a:rPr lang="en-US" dirty="0" smtClean="0"/>
              <a:t>One day I am going to program the best game in the world.</a:t>
            </a:r>
            <a:endParaRPr lang="en-US" dirty="0"/>
          </a:p>
        </p:txBody>
      </p:sp>
      <p:pic>
        <p:nvPicPr>
          <p:cNvPr id="4" name="Picture 3"/>
          <p:cNvPicPr>
            <a:picLocks noChangeAspect="1"/>
          </p:cNvPicPr>
          <p:nvPr/>
        </p:nvPicPr>
        <p:blipFill>
          <a:blip r:embed="rId2"/>
          <a:stretch>
            <a:fillRect/>
          </a:stretch>
        </p:blipFill>
        <p:spPr>
          <a:xfrm>
            <a:off x="2939666" y="3945627"/>
            <a:ext cx="3572844" cy="2372368"/>
          </a:xfrm>
          <a:prstGeom prst="rect">
            <a:avLst/>
          </a:prstGeom>
        </p:spPr>
      </p:pic>
    </p:spTree>
    <p:extLst>
      <p:ext uri="{BB962C8B-B14F-4D97-AF65-F5344CB8AC3E}">
        <p14:creationId xmlns:p14="http://schemas.microsoft.com/office/powerpoint/2010/main" val="47092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am Interested in This Career.</a:t>
            </a:r>
            <a:endParaRPr lang="en-US" dirty="0"/>
          </a:p>
        </p:txBody>
      </p:sp>
      <p:sp>
        <p:nvSpPr>
          <p:cNvPr id="3" name="Content Placeholder 2"/>
          <p:cNvSpPr>
            <a:spLocks noGrp="1"/>
          </p:cNvSpPr>
          <p:nvPr>
            <p:ph idx="1"/>
          </p:nvPr>
        </p:nvSpPr>
        <p:spPr>
          <a:xfrm>
            <a:off x="368039" y="2347284"/>
            <a:ext cx="9613861" cy="3599316"/>
          </a:xfrm>
        </p:spPr>
        <p:txBody>
          <a:bodyPr/>
          <a:lstStyle/>
          <a:p>
            <a:r>
              <a:rPr lang="en-US" dirty="0" smtClean="0"/>
              <a:t>It mixes all of my greatest interest into one super fun job I can do.</a:t>
            </a:r>
          </a:p>
          <a:p>
            <a:r>
              <a:rPr lang="en-US" dirty="0" smtClean="0"/>
              <a:t>It will be hard to do from time to time but because it is something I like it won’t be as big as of a concern.</a:t>
            </a:r>
          </a:p>
          <a:p>
            <a:r>
              <a:rPr lang="en-US" dirty="0" smtClean="0"/>
              <a:t>It allows me to be creative with myself and brings out y artistic interest.</a:t>
            </a:r>
          </a:p>
          <a:p>
            <a:r>
              <a:rPr lang="en-US" dirty="0" smtClean="0"/>
              <a:t>I want to be able to make my way up to video game ideas man so I can show them my all new game idea “ Legendary Quests”.</a:t>
            </a:r>
            <a:endParaRPr lang="en-US" dirty="0"/>
          </a:p>
        </p:txBody>
      </p:sp>
      <p:pic>
        <p:nvPicPr>
          <p:cNvPr id="4" name="Picture 3"/>
          <p:cNvPicPr>
            <a:picLocks noChangeAspect="1"/>
          </p:cNvPicPr>
          <p:nvPr/>
        </p:nvPicPr>
        <p:blipFill>
          <a:blip r:embed="rId2"/>
          <a:stretch>
            <a:fillRect/>
          </a:stretch>
        </p:blipFill>
        <p:spPr>
          <a:xfrm flipH="1">
            <a:off x="9916964" y="3196063"/>
            <a:ext cx="2201137" cy="2328004"/>
          </a:xfrm>
          <a:prstGeom prst="rect">
            <a:avLst/>
          </a:prstGeom>
        </p:spPr>
      </p:pic>
    </p:spTree>
    <p:extLst>
      <p:ext uri="{BB962C8B-B14F-4D97-AF65-F5344CB8AC3E}">
        <p14:creationId xmlns:p14="http://schemas.microsoft.com/office/powerpoint/2010/main" val="317591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3" name="Content Placeholder 2"/>
          <p:cNvSpPr>
            <a:spLocks noGrp="1"/>
          </p:cNvSpPr>
          <p:nvPr>
            <p:ph idx="1"/>
          </p:nvPr>
        </p:nvSpPr>
        <p:spPr>
          <a:xfrm>
            <a:off x="1" y="2519753"/>
            <a:ext cx="5693664" cy="3599316"/>
          </a:xfrm>
        </p:spPr>
        <p:txBody>
          <a:bodyPr/>
          <a:lstStyle/>
          <a:p>
            <a:r>
              <a:rPr lang="en-US" dirty="0" smtClean="0"/>
              <a:t>The people in my family include :</a:t>
            </a:r>
          </a:p>
          <a:p>
            <a:r>
              <a:rPr lang="en-US" dirty="0" smtClean="0"/>
              <a:t>My Dad </a:t>
            </a:r>
          </a:p>
          <a:p>
            <a:r>
              <a:rPr lang="en-US" dirty="0" smtClean="0"/>
              <a:t>My Mom </a:t>
            </a:r>
          </a:p>
          <a:p>
            <a:r>
              <a:rPr lang="en-US" dirty="0" smtClean="0"/>
              <a:t>My Younger Sister </a:t>
            </a:r>
          </a:p>
          <a:p>
            <a:r>
              <a:rPr lang="en-US" dirty="0" smtClean="0"/>
              <a:t>And me of course</a:t>
            </a:r>
            <a:endParaRPr lang="en-US" dirty="0"/>
          </a:p>
        </p:txBody>
      </p:sp>
      <p:pic>
        <p:nvPicPr>
          <p:cNvPr id="4" name="Picture 3" descr="DSC_067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987" y="2670237"/>
            <a:ext cx="4572000" cy="3060602"/>
          </a:xfrm>
          <a:prstGeom prst="rect">
            <a:avLst/>
          </a:prstGeom>
        </p:spPr>
      </p:pic>
    </p:spTree>
    <p:extLst>
      <p:ext uri="{BB962C8B-B14F-4D97-AF65-F5344CB8AC3E}">
        <p14:creationId xmlns:p14="http://schemas.microsoft.com/office/powerpoint/2010/main" val="17202383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pPr marL="0" indent="0">
              <a:buNone/>
            </a:pPr>
            <a:r>
              <a:rPr lang="en-US" dirty="0" smtClean="0"/>
              <a:t>I hope you enjoyed </a:t>
            </a:r>
            <a:r>
              <a:rPr lang="en-US" smtClean="0"/>
              <a:t>my presentation.</a:t>
            </a:r>
            <a:endParaRPr lang="en-US"/>
          </a:p>
        </p:txBody>
      </p:sp>
    </p:spTree>
    <p:extLst>
      <p:ext uri="{BB962C8B-B14F-4D97-AF65-F5344CB8AC3E}">
        <p14:creationId xmlns:p14="http://schemas.microsoft.com/office/powerpoint/2010/main" val="321257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My Family</a:t>
            </a:r>
            <a:endParaRPr lang="en-US" dirty="0"/>
          </a:p>
        </p:txBody>
      </p:sp>
      <p:sp>
        <p:nvSpPr>
          <p:cNvPr id="3" name="Content Placeholder 2"/>
          <p:cNvSpPr>
            <a:spLocks noGrp="1"/>
          </p:cNvSpPr>
          <p:nvPr>
            <p:ph idx="1"/>
          </p:nvPr>
        </p:nvSpPr>
        <p:spPr/>
        <p:txBody>
          <a:bodyPr/>
          <a:lstStyle/>
          <a:p>
            <a:r>
              <a:rPr lang="en-US" dirty="0" smtClean="0"/>
              <a:t>My mom is from Africa.</a:t>
            </a:r>
          </a:p>
          <a:p>
            <a:r>
              <a:rPr lang="en-US" dirty="0" smtClean="0"/>
              <a:t>Everybody in my family including me are good at board games.</a:t>
            </a:r>
          </a:p>
          <a:p>
            <a:r>
              <a:rPr lang="en-US" dirty="0" smtClean="0"/>
              <a:t>My Mom is scared of lizards and snakes.</a:t>
            </a:r>
          </a:p>
          <a:p>
            <a:r>
              <a:rPr lang="en-US" dirty="0" smtClean="0"/>
              <a:t>My Dad likes to watch Walking Dead.</a:t>
            </a:r>
          </a:p>
          <a:p>
            <a:r>
              <a:rPr lang="en-US" dirty="0" smtClean="0"/>
              <a:t>My little sister likes to act crazy sometimes.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9629605" y="2879472"/>
            <a:ext cx="2455031" cy="2270904"/>
          </a:xfrm>
          <a:prstGeom prst="rect">
            <a:avLst/>
          </a:prstGeom>
        </p:spPr>
      </p:pic>
    </p:spTree>
    <p:extLst>
      <p:ext uri="{BB962C8B-B14F-4D97-AF65-F5344CB8AC3E}">
        <p14:creationId xmlns:p14="http://schemas.microsoft.com/office/powerpoint/2010/main" val="29108944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Pets</a:t>
            </a:r>
            <a:endParaRPr lang="en-US" dirty="0"/>
          </a:p>
        </p:txBody>
      </p:sp>
      <p:sp>
        <p:nvSpPr>
          <p:cNvPr id="3" name="Content Placeholder 2"/>
          <p:cNvSpPr>
            <a:spLocks noGrp="1"/>
          </p:cNvSpPr>
          <p:nvPr>
            <p:ph idx="1"/>
          </p:nvPr>
        </p:nvSpPr>
        <p:spPr/>
        <p:txBody>
          <a:bodyPr/>
          <a:lstStyle/>
          <a:p>
            <a:r>
              <a:rPr lang="en-US" dirty="0" smtClean="0"/>
              <a:t>I Have a pet Goldfish named Tangerine.</a:t>
            </a:r>
            <a:endParaRPr lang="en-US" dirty="0"/>
          </a:p>
          <a:p>
            <a:r>
              <a:rPr lang="en-US" dirty="0" smtClean="0"/>
              <a:t>I call him Tangerine because he is a fresh, beautiful orange color and I love it so much.</a:t>
            </a:r>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1449940" y="3790275"/>
            <a:ext cx="3349863" cy="2820723"/>
          </a:xfrm>
          <a:prstGeom prst="rect">
            <a:avLst/>
          </a:prstGeom>
        </p:spPr>
      </p:pic>
    </p:spTree>
    <p:extLst>
      <p:ext uri="{BB962C8B-B14F-4D97-AF65-F5344CB8AC3E}">
        <p14:creationId xmlns:p14="http://schemas.microsoft.com/office/powerpoint/2010/main" val="3295961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Tangerine</a:t>
            </a:r>
            <a:endParaRPr lang="en-US" dirty="0"/>
          </a:p>
        </p:txBody>
      </p:sp>
      <p:sp>
        <p:nvSpPr>
          <p:cNvPr id="3" name="Content Placeholder 2"/>
          <p:cNvSpPr>
            <a:spLocks noGrp="1"/>
          </p:cNvSpPr>
          <p:nvPr>
            <p:ph idx="1"/>
          </p:nvPr>
        </p:nvSpPr>
        <p:spPr/>
        <p:txBody>
          <a:bodyPr/>
          <a:lstStyle/>
          <a:p>
            <a:r>
              <a:rPr lang="en-US" dirty="0" smtClean="0"/>
              <a:t>Tangerine is a Comet Goldfish.</a:t>
            </a:r>
          </a:p>
          <a:p>
            <a:r>
              <a:rPr lang="en-US" dirty="0" smtClean="0"/>
              <a:t>We don’t know his exact age but I think he could be at least 4 to 5 years at least.</a:t>
            </a:r>
          </a:p>
          <a:p>
            <a:r>
              <a:rPr lang="en-US" dirty="0" smtClean="0"/>
              <a:t>He likes to eat algae-bacon flavored fish flakes.</a:t>
            </a:r>
          </a:p>
          <a:p>
            <a:r>
              <a:rPr lang="en-US" dirty="0" smtClean="0"/>
              <a:t>He likes to hide from people he thinks are dangerous</a:t>
            </a:r>
          </a:p>
          <a:p>
            <a:r>
              <a:rPr lang="en-US" dirty="0" smtClean="0"/>
              <a:t>Whenever he eats his fish food he likes to puke it back up and save it for later….gross!!!</a:t>
            </a:r>
          </a:p>
          <a:p>
            <a:endParaRPr lang="en-US" dirty="0"/>
          </a:p>
        </p:txBody>
      </p:sp>
      <p:sp>
        <p:nvSpPr>
          <p:cNvPr id="4" name="AutoShape 2" descr="data:image/jpeg;base64,/9j/4AAQSkZJRgABAQAAAQABAAD/2wCEAAkGBxQQEhUUEhQVFRQVFxUXGBcXGBgWFxYVFRcWFxQWFxUYHCggGBwlIBYVIzEiJykrLi4uFx8zODMsNygtLisBCgoKDg0OGxAQGywkICUsLCwsLCwsLCwsLCwsLCwsLCwsLCwsLCwsLCwsLCwsLCwsLCwsLCwsLCwsLCwsLCwsLP/AABEIAOEA4QMBEQACEQEDEQH/xAAbAAEAAgMBAQAAAAAAAAAAAAAABgcBBAUCA//EAEsQAAIBAwEFBAYGBgcFCQEAAAECAwAEERIFBiExQRNRYXEHFCIygZEjQlJicqEzU3OCscEVJEOSorLRVGOj8PEWNDWDhLPC0tMI/8QAGgEBAAIDAQAAAAAAAAAAAAAAAAQFAQMGAv/EAC8RAAICAgEDAwMDBAIDAAAAAAABAgMEESEFEjETQVEiYXEjMoEUM0JSFZEkQ7H/2gAMAwEAAhEDEQA/ALxoBQCgFAKAUAoBQCgFAKAUAoBQCgFAKAUAoBQCgFAYNAeXkCjJIA7zwHzoDh2O99pPdeqwyiSXQznSCUwhAYdp7pYZHAVhaYR3c1kx7kV9I+2GtbTETaZ5nWGIjmpbJZx+FQx/615lLtRuopds+xe5Ct157yW/giS7nZFBln1srDsl4KuNPNm4eQNaqZufkndQxaqEow8luaakaKrcz61g9CgFAKAUAoBQCgFAKAUAoBQCgFAKAUAoBQCgFAKAjO/u1JbeBBAwSSaVIg5GrQGyWYKeBOBwzXmT0tnmctLZCpNjCXjczT3PhNIzJnvEQIQfAVBle2VssmTZ52hYMgWa0PZTwK3ZBQAjA4zEyciraQMfKlVrT5FNzT5LD3Z3hivotUZ9tcCSNgVeJ8ZKsh4jwPWp6e0WcZJrZBd/9n3rXhm7CS4t0ULAIcMUJUdoXTOdRII1cRjFa7YuXBYYGRCmblIlHo93dNpBrmX+tTe1KTxK/ZiB6Ko4Y78nrXuMVEi3Wu2fcyVaa97NPPyeqwZFAKAUAoBQCgFAKAUAoBQCgFAKAUAoBQCgFAKAGgK+38dpL61iZiIkjecKPryqyqCTzOkNy+9x6VoveokfIlqJ8KrkVS8ijWgzTth2W0rJ4zpaV5IZMf2kXZO+GHXDIpB6ZPfUzHk3snYjfJaOKmE96PWKAzQCgFAKAUAoBQCgFAKAUAoBQCgFAKAUAoBQCgFAKAUBF9/titcQiWLhcW2qSLuf2fpIm8HAA8wD0rxOKkuTxOCkiFQbxW7RrIZo1DAHBYZGemOear3TLfBVOiafB7TbAkOLeGe4bOB2cTBSf2rgJ8c4r1HHk3ybI40m+SR7obvTCY3d2ojcKUhhBDGJGwXZ2UlS7YXlwAHWpkK+wn1VKCO3tjeuzs2CXE6I5GQvFmx3lVBIHia3RrlJ/SjY2ke9ib0Wl6zLbzpIy8SoyrAd+lgDjxpKEovkJpnYrBkzQCgFAKAUAoBQCgMZpsAmgPjcXaRqWkZUUc2YhQPMnhR8Bc+CPz7/AFgvK4WT9kGl+RQEGtbthHyzYqpvwjTPpGt/qwXbDv7Flz/fxWp5lC/yRu/o7v8AU+R9Iy/7Fdf8H/8ASvH9fR/sZ/orvgynpHj+va3ajv0K/wCSMTWVnUP/ACDwrl/idrZO99ndMEinTtD/AGb/AEcnj9G+CakQmprcSPKuUfKO4DXrZ4GayDNAKAUAoDBGaaBoxbGt0bUsEKtz1CNAc9TkDNNDRuhMUBGPSHvC1haFogDNIwiiB4+0/DVp+sFGTjwr1XBzkkjEnpbKttrfBZnZpJXOp5H4u7d5PcOg5Cusx8WFcfBWWWuT4JF6PVH9J/8AppP/AHEqo6tGMZLRJxm2uS2MVTaJZmvQFAKAUAoBQCgFAcTeHeWCxA7ViXb3IkGuR/woOnicDxrxKcYcs9RrlPwQu+3rvrj9HotE8AJpviWGhT4AN51UZHV64cQ5LajpM29zONJs9ZG1zl5356pmL8e8IfZX4AVUXdUvs8PRbV4NVfhG0oAGBwHhUGVs5+WSY1xj7Ga8fye/4FNAU5HDNe6s45hh0Vu7PMHoQeYPlUirKtr5izRbRXYtSRt7M2zeWfCOT1iEf2M59tR3Rz+98Hz5irzG6v3cWIqMjpLXMCcbs72w3xKLqjnQZeGQAOo7xjg6+INXcLI2LaKadbremSKvZ4FAKAUAoBQCgKs9KcqtfWig5KRXDMPs62hCE92dLfI1ZdMSdumaMh6iR6un8orESP0XW+u9uZf1UUcQ7gXZnf44CVzHVbN26LLGX0lo1WbJB5Y4HGgInH6RrAvpMrqCcB2ilWMkHH6QrpA8SQK1+pDetmz0p63olUUgYAqQQRkEcQQeRBrZ9zXz7n0rIFAKAUBg0BEd6dyhcytcwStFc6FTJw0UgTOlZEIzjieKkHjWm+iN0dM20XypltEJtJ2bUsiGOWNikiHjpcYPA/WBBBB7q5DNxXjT17HVYuRG6GzYFQWS/PIrBk8TSqgLMQoHMk4H51uhXOb4WzXKaiuTQO1C/wCgiaT7x+jj88txYeQNTFiwhzdLX29zR685fsQ9VuG4tOFPdGgwPDLZJorseHCjv8mPSul76Miwm/2lv7if6Vj+qpf/AKx6VnyDb3A92ZG/HF/NWFZV2NLzBr8DsuXhmpeiU6TJGwdDqSe3OXjbvCN7XmOINTMS2EJfpT/hkXJqlZH9Rf8ARPvR1vv68Xt5sesxDJIUossfIOFbip717/Cujrkpx4Oevh6ctMnQNZRrM16AoBQCgFAVz6T9guGW+hDNoUJOg4kwg5WRR3pliR1BPdUvDyPSn+TVbDuRD4pAwBUggjII5EeFdZCcZR2iskmuDuej3a/qt40DKSt4wKOPqyRxsSjDuKqTmuc6pU1b3E/HltFsVVkjaNPbb4t5j3RSf5TWH4MryVFseMerQqQMdjEMcx7gFcZk3zWRJp+519NUHSlokO4e0zazCzY/QS5MBJ4RuPaaAZ6EZZR0wRXQdNy/6iGpeUUXUMX0ntFk5q0K0UBmgFAKAxigKt3sx/Sk2Olvbhvx6pjx7zpK/lVB1zWoovOjJ8mrXONcl8at/fCLA0l3bgiL7zH+QHU8hUmjGdn1N6j8mm25R4XLNeDZpciS4w7dE5xp5KeBb7x4+Vb7MpVR7aePv7mqFTk9zezpVAlOUuWSlBLwK87+T0MU2BRMw9is9z9hr5Ne5slchuKuvuyISki/hdeI8ql0ZtlT4fBGuxa7Fyjv7C3zktisd82uI4C3ONJQ8gJwOHd7YwOeQK6XE6hC5afDOfy8CVfMeV/8LDWQEAjiDxBHUd9WOyuPdZAoBQGNVAeW400PBVm2dxbqKeRrNInt5DrWMv2RhY41qPZIZScsOWM1Y42fKpaa2iPbSpPg6m5+5E0Vwl1dvHqjVxHCgLBGcaS5kPvHTkcAOZrTlZbv8o911KCLA0VD0bdI5+8Qzaz/ALKT/KaMLyVTsf8AQQ/so/8AItcLl/3pfk7TH/tR/B7v4DImFbQ6kMj/AGJFOUb5/lmtmHkOmxS9jxlUq2HaWZuttoXtuk2NLHKyL9iVeDqfI5+GK7SMu5bRyE4dstHYr2eTNAKAUBgmgKY2fdm5Mly3O4cyD7sY9mJfgqj4k1yXVr++5x+DqOm1dlWzF/fdnhVGuV86E5Z7yx6KOGTUWjHU13y4ivJKtu7fpXlnnZ9hoJdzrmb3m6AfZUfVUfn1pfld30w4ihXTr6peTeqH+SR4FGZFYAoBQCgFZ4Bh1BGCMg8CDyI7jXqEpRe4niUE1o+2w9uy7N4Yaa0/Vj2pYe8xE8XT7h4jp3V02B1NT+izz8lDm9O19UCztnX8dxGssLh43GVZeIIq7KU2qAUBBvShtGeGO2WCVoTLMVZ0xqAWN3wMg8yBWuyTiiTiUq6ztZCztG96X9znpnsiM9OHZ8ajLIey+n0WCg2iytxdtNe2UUshBl9pJMDH0kbFW4dM4B+NTIvaObsi4SaJFisngzQHyuIw6sp5MCD5EYNY1sJlNbJQpH2TcGhZ4WB55iYp+YAPxrjup1uN7fydb0+zupRvVXE4+u7+1fULnU3/AHe4IWXujl92OXyPsqfgeldJ0nM2vTl/BQdTxH/cRaqGr5fJRnqsgUAoDBoCiNn3Hq9siY1SKWiVOrujMp+HA5PTFctlYznkvu4SOnxbdUL5N7Z9kU1O5DSvjU3QAZwi9yj/AFqFk5ClqMfCJVFWvql5Zu1CJQrAFAKAUAoBQGltXaa26hmDMWIVVUZZmPQfn8qmY2LK5vtfjyRr7/TRojb5XHaW1winhqKhgM94U5qW+nLzGaNKy25ftO3mq7sktkvuT9zGy9pSbPkMkQ1wuczQjr3yxdz8sjkwHfV707qWv07P4KjPwO764Fp7Lv47iNJYmDRuoZSOoPh0PhXQJpraOfaaema+8G2orKBp5SdK4GACWZm4KijqScCst6Mxj3PSKk2jtCe+lWa5OkKS0UC40R5BGWPN3wSM8uPCoNt+zqOn9MVf1y8mGOAT3cf9ajR5Zczl2ruJ16KomFm0jDAmmllTPWMkKjfHTkeBq0rWonC5c+66TJmGr2Rz1QGCKxoMq7eu09X2g+PduoxKP2kWEl+YMR/61R9ap3FTRedIu8wZqVzJfHiaIOpVhlWGCD1BrZVY65KSPNkFOLTJX6PNtllNpMcywgaGJ4ywclbJ5svBW+B612mJera9o5HLodUyaZqURTNZBgmgOTvFvDFYx65MlidMca8XlfoqD+J5DrXmU1FbZ6hCU3qJU+zNnlXeVxiSRnYKCWWISMXKKTz4sST1rlOo5itlqHg6jDxnCKcmdKqplghXkyKAUAoBQCgFAcK5Pa38SfVgjaU/jkyiA+QDH41cVapw5T95PRXT/Uye34R3DVZHbekTWo62zR2Ju6u0Vur2aWeKFNSQmFyhKwgmWTubLZABGPZrr8XHhCpRkls5jKyJSsbi/BDd2t9n1Klz7StwEn1lzy1DGD048KiZnTIyi518NErF6hLfbPlFm7obT9SueyY4t7puH2Yrk8sdAJOX4h96vfTMuVi9OflGvqGNGOrIe5Ld+NgvfW4jiZVdJY5F1AlSUz7LY4gEE8fCrdraKuqfZLZXG0dm3lqM3FqxTjmSAmdR4soGpflioUsZr3Olx+tQfEkcXaG1InikVZFLMjKqqfbLMCAAvPV4V4hVLuRKyOoUyqai+Sx96rtrewtbVNUclwI4AysEMarHqlwejaQQAOOT4VPm9Lg4uxtbOb6ONlE3k00LultADAU1yMs0pCszHU2kaOXAE5615r37nmrbW2WfWw2maAhHpPt8JbT/AKqcIT9ycdmR5auzPwqHnVd9MvsiZgWdty+5Ga4lrk6322KwZ5PhcxNlZIm0TRHVG/ceoI6qeRHWp2FmOif2ImXjRuj9ywN0950vVKEdncRgdrEenQOh+sh6H4HiK7Cq1WRUonK20uqWpEjNbTURHeLfmKEmK2AuLgcNKn6OI980g90eAyeHKo92RCmO5G+nHndLUSFCN5JDPcP2s7fW5Ki/YjT6q8vE441y+b1Cd70uEdJiYUaVt+T7iq3gn6FYZkVgCgFAKAUAoBQHFsj/AF+57+zg+XtVb3c4UPyQKl/5Uvwffbkjvotoc9vct2aY+qDjtHPcFUk5p0vGVtnc/CPHUL/Tr0vctbZ2yooLdLdVHZInZ6e9cYOfPjnzNdPJ78HOeStNs+i/ZtjHNdSvKYY0YiJmwoYjEYDDDMckYGePWvTl8HnnekaOzbQvZxJLkMYkyfrKwAKtn7QOD5iuUvu9LLcofJ09dPqYyjLzos/cjbZu7f6ThPC3ZSj7wAKuPBlKt8a6mqz1YKSOZtr9OTiSLFbjUfL1VM50Jnn7oznvpwDl7z7vJfxojs6GORZUdCNSuAy5GQQeDMMHvpoxr2Zs7B2PHZQJDEDoQHmcsxJJZmPUknJp4C4R0M1kxs9Vg9HD32sDcWNxGvFzE5T9og1J+YFeZrcWj1B6kmVxZziSNHHJlDfMZrhciDha0dnTLvrTPtUc3Csg15rYl1kSSSKVM6ZIyAwB5qcghlPcR0FT8TPnj+CHk4cL/J6uPWJRplvLqRDzXUiA+BMaKSPjUyfWbGtJaIsOlVJ72era3WNQqKFUcgBgVU3XTte5PZZV1RgtRR9K0mwUAoBQCvT2ed/ArPY/YbFY00Z/AryZFAKA8iIatWBqxjPXA6Z7q2uxuHaeVFJ7RoiSe2vUuoYkm0wvHoaTs8FyDqB0nuq86dnU1V9synz8O22ScTqXO9u05eCR2tsPtEtO/wAPdUfEGpc+qY0fBEh0y5+TkSbKad1ku55bl1OVDkCND3rEowDx51XZPV7LFqHBYUdNjW9y5OnVPKTk9ss0tLR9t39o+p3qux+iuAsMncsgJMD+XNT+Je6uh6NkrXpMo+rY713os6+u0gjeSRgqRqWZjyCqMk/lV+lyUWyoLPfK/EhuA+uNnZvVnVVAhLHQqvwKvpxz686tY9NlKtSXkjvISlonW6e+ov5nhMEkLogk9pkYFS2n6hODnvqvtolU9SN6kmiXVrMigFAeWGaApy3g7F5oP1E0iD8LHtI/hpdflXJdWr7LW/k6nps++lL4NiqgshQCgFZ2wKNmEkhWDIoBQCgOPeTyzSmCFuzCBTJLjLDVxCIOWSBxJ5Zq3qqrqpVs1tvwiDKc7LHCL1ox/wBm4zxaSdm+0Znz+RwK8PqTT4itfhBYaa229m9s+yMQIMkkgPLtDqK+R5/Oo1+Srf8AFI31UuHubdRDeKAUAoBWdgU2YFY2ZFet7MeOTV2p2fZP2xAjwdR5Y8R493jipeF3esnEj5Pb6b7jubKu229sV40lUzqyxsxzh2hdJBqHMCRVGfxHniu3rlrTZx1iW9IiEUjHWjqY5I2ZJEPNXXx6g8weoINdbTerKdx4KuyDjMnXoftI1s2cIvbdrLHJLzaXs3Okljx5HGOWQa5jJcu97eywglosCtJ7FAKAw1YYKx3wtuy2kzDlcQq/78JEbH+60fyqk61V9CkXXR7PqcTRrlzoRQCgFAKAUAoBQCgOPsr2bq6U8yYnH4Smn+INW2T9WNXJe3BAo4umjsVVE5eBWDIoBQCgFAKAUAoBWUYZFvSTIVsiB9aRAfLif/jV10RJ28lX1VtVcHf/AP5tz2F33dpH89JzXUvlHM/cl21fRzFcTyzG4nTt2DOiaApOkKcMV1DIUcjW6GROEdJnlwT5ZLdmbPjtolihQJGgwFH8fEnqa0uTfLM8G5QyKAUBg1hggfpNj0vZy/714T5SRs4/OIVX9Th3UMn9Olq4j9cYdYKAUAoBQCgFAKAUBxuW0OH1rYZ8cStj+Jq1b3grfyQHxk/wdmqyS0yf7ivIPhf3QhjeQjIRSxHfgZxUjHq9WxR+TVbLsg2fWJ9Sg94B+YzXi6PbNo9wl3RTPVaj0KAUAoBQCs+wOdt7Za3cLRMcZwQe5hyNTcLIePYpIiZVCtreyT+g3YhtbByxBMs7sCORRAI1PxKsfiK7SL7ls5Gce16LHr0eRQCgFAKAwawCI+k+PNiX6xSwSeWJFDf4WYfGtOQlKtpm/Gl22pkSNcHJaZ2ae0YoZPhc3OjSFR5Hc4SNBqdzjJwPAcz0qXi4c8h6iRsjKhSts+r214oLGwuQAMnjCTj8KyEnyAqxfRLP9iEuq1ni0uVlUOhyp+YPUEcwRyINVV+POmXbIsKro2LaPrWjRuFYArKWwCf+f516jByaSPLlpbZxtifTyy3PJWxHH4xoSSw8CxPyqzzNV1RpXnyyFQnOx2M7Iqq8k/3FNDZyN6Zf6uyD3piIlHeXIB+QyfhVl06t+r3+0SHly3Ht+TqxJpAHcAPkMVEt+uxtfJIr+mCRhpVHNgPMgV5VFj9mPVj8mPWE+2v94f61lY9j9n/0Y9aHye1YEZBBHeOI+dapQcXpnuMu7lGa8noUArKBp7VkYRkR8ZHIjj8ZJDpX+OfganYFPqXJexDzbfSqbLd2Ts9baGOFOCxoqDyUYz/z312muDkHyzcrIFAKAUAoDBp7hkW9Jv8A4bceSf51rVb+xm2n+4iGmuCl5O0j4MGkI9z0Zk9LZ3PRzs3tWe+YcGDRQZ6RK30kmPvsOfco767Pp+N6FX5OTz7/AFLCfMKn7ID+xT2+95bQXhazJkckm7jiGpFx/aFs4WTvUe914gVX52JC2H39ixwsmdUufB7t5lkUMpDKRkEdRXI21Ot9rOmrsU13R8H0rSbRWUGcbeGQv2duhIaY+3jmIV4yHPTPAfE1a4NagndLwvH5IOVPb9Ne514owgCqMKowAOgHACq+ybm235ZKhFRR7rWe/Y0dr7VjtYzJKcDkB1Y9wFSsXFlkS0iPkZEaY7ZEdn71W8komndjIMiOJUYrGD15e0548flV7bgWRr9Kvx7v5KivNrc+6b/BsbY3hF4ot7ZZ9builtJQAZ9rJ5jhXnC6ZKmffZrQy+oQsjqszvPumsKqba1NwxJ1F5ZGK45ewHXNXMXH2Klyk+NsikGzItf9d7S2HRREyqfJyTXi6dij+nFNm6iNcn+pPgs3YSwLCq2zBoxyIYtx65J61x+d63qbtXJ0+N2KGoPaOhUIkigBrKWx9je3O2f6ze9oRmK0z5G5cDGPwIWz4uK6npOL2V979zm+qZHdPsXsWfV0VAoBQCgFAKAwaMET9J0mLB1+3JAn96VM/lmtF77a5M2467rEiIZrhW97O1S4PiLNruaO1QkdrlpWH1IFI7Q56Fs6R556VcdKxe9979is6jkquHavctu2gWJFRAFVAFAHIADAFdRo5grTe3fF7wtbWLlYQSs90OHAe9HCTzPQvyA5d9arbVDj3NtVTlyR7dzZst39Ds1Fjt0OJLlwSgbqI15yvz48u+vEKnJ90jbO5QWonW2tuYdkRCaOV5o85uQ+AQXP6dAoAAGcFe7j0qPnYauhv3Rvwcx1y0/cCuOlFp6Z1CafKFNGX8nGu9nTJO1xAUZnVVZJMjAX7Djl31b05Nc6fSt4IFlM1LvQG1Z1/SWcnmjI4/I5rw8Sl+LEZWRavMGeLjaly6kQWrBsc5SqqPhnLV6hjY1b3ZPf4MTuumtQjo5VjYbRjftStrJKc+3IZGKg/VUAgKPIfGrSHUMStajwitswcqx7mdT1zav2bP8A4v8A9q9f8njP3Nf/ABtx72dvBdLcxwXcUS9sGKNGSeKDJBBJqVTdXem634I11E6WlP3Nne6zvJUX1SVYgM68nST3e3g4HOt0Wl5NUvsV/JohcLtFZpCT7wuBKvnpU5HlXi5XNfpvRspdKf1rZYGwYYFhBtlAjf2hjPHzzxrks6Vrs1a9tHT4sa1DcDo1BJIr1wY5Ne4Z3ZYYBqnlJVB0X7Uj9yrnJ+XWrDp+G7rNvwQs3KVMC0N3djpZ26Qx8QoOWPN3YlndvEkk118Y9q7fZHKSl3S7vk6tezyKAUAoBQCgMGgID6S7nXJa24+21w/4YlKKD+9ID+7Vf1OzsoZP6bDuu2cE1x0V3PXydU5aWySejOw9iW7YcbhsIf8AcRErHjwYlm/eHdXbYVPpVJHI5tvfY/sc30ibfaeX+j7dioADXUinBWMjhCCOTNwJ7h51uss7Y/c0VQ7pfY4G7u739Jydig7PZ9u2mRlyvbOvEwoRyUcNR+FeKq/eXLNttntHguKyskhRY4lVEQBVVQAFA5AAVIIx6uLdZFZHAZWBVlIyCpGCDWNApW7mXZrta3DnVHgxHizTQkkRsAObcCp8V8a53P6dOVndDwdDg50ezUjoxvqAIzxAPHgePeOlUVkeyTRcR5Wz1Xjg9CmwKbMaFZ7vkaFY2NHL23sRboxsZJI3jLFXjOlhqAB49OVT8PqEsbelvZEycKN+tvwaK7nxH9LLcTftJWP8KlT61a/CSI0OlVx8vZu227drH7tvF5lQx/xZqJPqWRPzIlQwaI+InUjQKAFAAHIAYA8gKhzm5vbJMYqK0jNedHo+N5dLEhZvAADiWY8FVR1JOABUjGx5XTUYmm65VR7pE33G3cNuhmnA9ZmALDn2Sc1hU+HU9T8K7PHojVBJHJZF7tm37ErAqQyOjNAKAUAoBQCgPLGhh+Cptq3frN7czfVUiCP8EXvn4uX+QrmusXNy9M6LpVKUe41LuNpTHBGcSXDiNT9kYJkf91Ax88VE6Zj+rZt+xKz7/TraLE29tBNlWDOijEEapEnLUwASJPicV16a0cpy3yVLHbzKiQoQ17eyHU/33y0kh+6i5x5CoiXq2b9ibJ+lXr3Zdewdkx2UEcEQwkageLHqx7yTkmpZC8nRrINLbN4YIJpVAJjjdwDyJVSQD8qAqOxjL/TzHtJ5QHeQjj7QzpX7KDkAPHqTXI5+bZO1pPhHVYeLCEPBuVVy5eyfHwKwkZbFYMigFAKAUAoBQHl3AxkgZOBnqe4eNbIVuXg8ykkfO8uliXU5wMgADiWY8lUDiWPQVtoxpWz7UarrlXHZKNzt1W1rdXi/SDjDDzEAI95scGlOTx5AcB1Nddh4kMeOl5OWy8uV7+xOlqaRPsZoBQCgFAKAUAoDXvpuzjdzyVWb4KCf5U+4Kb2O2LdHfhqUyMT0MhMjfmxrjM1u7IaXyddi6roTZLvR5sdnY30oKl1KQKeBWE4JkI6M/DyAFdLgYvoQ0c9nZPqzNT0p3Ylns7QcQGa5l8FjGmIHzZif3KlWPS0R6o7ezz6L9nieae/biATb2/cEQjtXHiWBGe5aVR0jN09ssuthpFAa9/aiaN425SIyHHcwIP8AGgKd2MW7IK/vxlon/HESjH8q4zqNbruf3OuwbFOlfY3agexMObtGzlupY4bePtGQ+sOuoL7EfBQGPAMWYYzz0mrvpeO5wk2VXUMlVySRsHaCq2iQNDJ9iVTGfhq4N8Cah5HTr6uWtkinOrsNoGoLjJeSWpRl4Phe3axLqc4GpVzjPFjgfmRW2imdr1FHmyxQXJsVofk2IxWDIoBXow+Dj3FtPd3cUdtEZewy8hyFRHYYj7Rzy4ajgZPKui6diN0yb/yKXOy1CaS9ix919zhbuJ7hhNcYOCBiOIHpEpzx5ZY8fLlVvj40KY/SU9+TK5/US6pJHFAKAUAoBQCgFAKAjXpGvex2dcEHBdDED3Gb6MHPTGrPwrxP9p7rSc1sg27mxv6QdYxxs4dIlccVmZcYgU8mXq3ljrVTg4bVjtmWmZlr01XEtsLjlVx7lQUXvJftPdX00Z9qWaOxgPPirdkSvhrZz8K0zXdJEiH0wbLn2DstLS3igjGFiRVHjjmfMnJ+NbyPvbOhQCgFAVRvDbdhtGdAMLKkdwO7U2qOT84wfjXP9aq5Uy+6PZ9LgaN5dCIAnLEnSqLxaRz7qIOrGqbGxp3S0i0yL41Q2ye7jbvtaxM8wX1ic65McdIxhIgeoUfmTXZ49KqrUUcpkXO2xyO9e7PjmXTLGkinmrqHHyatukaE2vDIzeejy2OTA0tsT0if2B/5T5T8q0WYtVn7okiGXbDwyKb47mXFvayym7SRI9LlTBpY6GBHtiTA5fZqMsCqrcoklZ1k2oyMGuPmvqOoj4MV5PQpobNe9uCgAQa5HISNBzd25AeHUnoATU7DxZXWLXgiZORGqt93ksndHYIsoAhIaVzrmfGNcre8fIcgO4CuyhBQioo5KybnLbO3ivZ4M0AoBQCgFAKAUAoBQHxurZJVKSKrqeasAQfMGsMGLa2SJQsaqijkqgADyAo/gP5Zxt99u+o2ckoGZDhIl6tLIdKD5nJ8AaN6QS3IrXcbY2u+tYmORaxtcyfenc6UJHmXPyrTVy2zfa9JIukVv9yOZoZFAKAr30gbPuHu7eSC3eYCGVGKlQAzPGU1FiMDgxzxqHmY39RDSJmFkqiTbOpuhuiLc9vclZLojmOKQqf7OIH825nHTlXujHhTHUTXkZMrpbfglgFSCP4PVZBg0BF/SVOF2fOp5ygRIO95GCqP5/Ctd0tRNlK3YiGVwU/3Hax/aYryejXuLrSyxqrSSv7kScXbx8B3scAVOxcGd74ImRlwp8k23Q3UNu3rFyVe5IwAuSkKHmiE8yercz5V1eNjRoj2xOYyciV8tslwqSiKZrJkUAoBQCgFAKAUAoBQCgMZoCpd8tqre34RWzb2OSx6NcsDqHjoXHxY91R8ifau1e5Ix4/5M7XolsSyXF62c3LgR5/UQ6hGR+Ilm+IrbXDtika7Zd0iwBXs1maAUAoBQCgFAKA8tQFTbwbeF/cZGFgtmkVNRAMkwJR5NPQL7SjPeT3VUdUun2+nFeS36bTFPvbNCTasKnHaKW6KvtsfJFyT8qoK8G6b8F1PLpit7OpszYF5eHghtYeskgBlYH9XFn2fN/kaucTpCi+6wqsnqqa1WTzd7duCxUiJSXb35HOqSQ97P/IYA4VdxgorSKadjse2dqvR4FAKAUAoBQCgFAKAUAoDGaA8TTqilmIVQCSSQAAOZJPIVgFabx79PeFoNnHTHye76eKwDHtN9/kPGtdlqiba6nMju7+7wv5PVIMraQkG5lGT2jZ1diG+szYBY9Aa8Vx3LukbLJ9se1F2WtusaqiAKigKqgYCqowAB0AFSCMfWgFAKAUAoBQCgFAYYZoYa2cSXdCxZizWdqzMSWJhjJJPEkkjiTWNHtTklpM37LZUMAxDFFGB0RFQf4RRJHltv3NwCsgUBmgFAKAUAoBQCgFAKAUAoCN71b42+z1w51zN+jgTBkcnlw6DxPcaN6Mxi2yt9s3VxfZkv5AkA9oWyHTEoHH6V+DSHvB4eFRZXN8RJcKNLcj67D2NPtUAQZt7LkZ8YeVRwKwLjgPvn4ZrNdGuZHizI3xEtjY2yYrOJYYECRoOAHHzJJ4sT1JqRrRGb2b9ZAoBQCgFAKAUAoBQCgFAKAUAoBQCgFAKAUAoBQCgFAKAUBWG39zb031xcWy20izaCDK7I6FV0leCHI4Z51qnBSNtdribux/RuGZZdoyC4dcFYVyluh7ypOZD+Lh4V6jWo+DzO1z8lgIuAABgDgAOQHcK9ng9UAoBQCgFAKAUAoBQCgFAKAUAoBQCgFAKAUAoBQCgFAKAUAoDFeTIFejyZoZFAKAUAoBQCgFAKAUAoBQCgFAKAUAoBQCgFAKAUAoBQCgFA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701" y="3274885"/>
            <a:ext cx="2046923" cy="2046923"/>
          </a:xfrm>
          <a:prstGeom prst="rect">
            <a:avLst/>
          </a:prstGeom>
        </p:spPr>
      </p:pic>
    </p:spTree>
    <p:extLst>
      <p:ext uri="{BB962C8B-B14F-4D97-AF65-F5344CB8AC3E}">
        <p14:creationId xmlns:p14="http://schemas.microsoft.com/office/powerpoint/2010/main" val="41126632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Hobbies</a:t>
            </a:r>
            <a:endParaRPr lang="en-US" dirty="0"/>
          </a:p>
        </p:txBody>
      </p:sp>
      <p:sp>
        <p:nvSpPr>
          <p:cNvPr id="3" name="Content Placeholder 2"/>
          <p:cNvSpPr>
            <a:spLocks noGrp="1"/>
          </p:cNvSpPr>
          <p:nvPr>
            <p:ph idx="1"/>
          </p:nvPr>
        </p:nvSpPr>
        <p:spPr>
          <a:xfrm>
            <a:off x="643745" y="2277360"/>
            <a:ext cx="8580169" cy="3348164"/>
          </a:xfrm>
        </p:spPr>
        <p:txBody>
          <a:bodyPr/>
          <a:lstStyle/>
          <a:p>
            <a:pPr marL="0" indent="0">
              <a:buNone/>
            </a:pPr>
            <a:r>
              <a:rPr lang="en-US" b="1" dirty="0" smtClean="0"/>
              <a:t>Things that I like to do include:</a:t>
            </a:r>
          </a:p>
          <a:p>
            <a:r>
              <a:rPr lang="en-US" dirty="0" smtClean="0"/>
              <a:t>Playing video games</a:t>
            </a:r>
          </a:p>
          <a:p>
            <a:r>
              <a:rPr lang="en-US" dirty="0" smtClean="0"/>
              <a:t>Drawing</a:t>
            </a:r>
          </a:p>
          <a:p>
            <a:r>
              <a:rPr lang="en-US" dirty="0" smtClean="0"/>
              <a:t>Playing with animals</a:t>
            </a:r>
          </a:p>
          <a:p>
            <a:endParaRPr lang="en-US" dirty="0" smtClean="0"/>
          </a:p>
        </p:txBody>
      </p:sp>
      <p:pic>
        <p:nvPicPr>
          <p:cNvPr id="2050" name="Picture 2" descr="http://sites.psu.edu/siowfa15/wp-content/uploads/sites/29639/2015/10/video-game_214173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432" y="2357814"/>
            <a:ext cx="2764673" cy="16888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ontent5.videojug.com/8d/8d4964f4-f70a-3704-c7e6-ff0008cd0b5f/how-to-draw-a-person-standing.WidePl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357" y="2357814"/>
            <a:ext cx="2349779" cy="17012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dpom.com/wp-content/uploads/animals-cats-playing-kitty-0203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2402" y="4570346"/>
            <a:ext cx="2639781" cy="197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88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know about My Hobbies</a:t>
            </a:r>
            <a:endParaRPr lang="en-US" dirty="0"/>
          </a:p>
        </p:txBody>
      </p:sp>
      <p:sp>
        <p:nvSpPr>
          <p:cNvPr id="3" name="Content Placeholder 2"/>
          <p:cNvSpPr>
            <a:spLocks noGrp="1"/>
          </p:cNvSpPr>
          <p:nvPr>
            <p:ph idx="1"/>
          </p:nvPr>
        </p:nvSpPr>
        <p:spPr>
          <a:xfrm>
            <a:off x="277985" y="2336872"/>
            <a:ext cx="9613861" cy="3599316"/>
          </a:xfrm>
        </p:spPr>
        <p:txBody>
          <a:bodyPr/>
          <a:lstStyle/>
          <a:p>
            <a:r>
              <a:rPr lang="en-US" dirty="0" smtClean="0"/>
              <a:t>I am a master at video games and have so many explainable theories about video games and even figured out the entire story behind Five Nights at Freddy’s.</a:t>
            </a:r>
          </a:p>
          <a:p>
            <a:r>
              <a:rPr lang="en-US" dirty="0" smtClean="0"/>
              <a:t>I can draw very well, things that I like to draw mainly include FNAF, but I am currently trying to learn how to draw other things.</a:t>
            </a:r>
          </a:p>
          <a:p>
            <a:r>
              <a:rPr lang="en-US" dirty="0" smtClean="0"/>
              <a:t>I love animals they are all very cute. My favorite domestic animal is a cat and my favorite wild animal is a fox. Animals love me very much because I can tell how they feel.</a:t>
            </a:r>
          </a:p>
          <a:p>
            <a:endParaRPr lang="en-US" dirty="0"/>
          </a:p>
        </p:txBody>
      </p:sp>
      <p:pic>
        <p:nvPicPr>
          <p:cNvPr id="1026" name="Picture 2" descr="https://encrypted-tbn0.gstatic.com/images?q=tbn:ANd9GcRX6HQZXBpi4cFJUhm9ConxfpghyNLdqKaKrXvEYcs25Sm3eqV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843" y="233687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73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Favorite TV Show</a:t>
            </a:r>
            <a:endParaRPr lang="en-US" dirty="0"/>
          </a:p>
        </p:txBody>
      </p:sp>
      <p:sp>
        <p:nvSpPr>
          <p:cNvPr id="3" name="Content Placeholder 2"/>
          <p:cNvSpPr>
            <a:spLocks noGrp="1"/>
          </p:cNvSpPr>
          <p:nvPr>
            <p:ph idx="1"/>
          </p:nvPr>
        </p:nvSpPr>
        <p:spPr>
          <a:xfrm>
            <a:off x="997313" y="3118803"/>
            <a:ext cx="9613861" cy="3599316"/>
          </a:xfrm>
        </p:spPr>
        <p:txBody>
          <a:bodyPr/>
          <a:lstStyle/>
          <a:p>
            <a:r>
              <a:rPr lang="en-US" dirty="0" smtClean="0"/>
              <a:t>A TV show that I like to watch is Gravity </a:t>
            </a:r>
            <a:r>
              <a:rPr lang="en-US" dirty="0" smtClean="0"/>
              <a:t>Falls</a:t>
            </a:r>
          </a:p>
          <a:p>
            <a:r>
              <a:rPr lang="en-US" dirty="0" smtClean="0"/>
              <a:t>It</a:t>
            </a:r>
            <a:r>
              <a:rPr lang="fr-FR" dirty="0" smtClean="0"/>
              <a:t>’</a:t>
            </a:r>
            <a:r>
              <a:rPr lang="en-US" dirty="0" smtClean="0"/>
              <a:t>s a show made by </a:t>
            </a:r>
            <a:r>
              <a:rPr lang="en-US" dirty="0"/>
              <a:t>D</a:t>
            </a:r>
            <a:r>
              <a:rPr lang="en-US" dirty="0" smtClean="0"/>
              <a:t>isney that only shows on</a:t>
            </a:r>
          </a:p>
          <a:p>
            <a:pPr marL="0" indent="0">
              <a:buNone/>
            </a:pPr>
            <a:r>
              <a:rPr lang="en-US" dirty="0" smtClean="0"/>
              <a:t>Disney XD now.</a:t>
            </a:r>
            <a:endParaRPr lang="en-US" dirty="0" smtClean="0"/>
          </a:p>
          <a:p>
            <a:pPr marL="0" indent="0">
              <a:buNone/>
            </a:pPr>
            <a:endParaRPr lang="en-US" dirty="0"/>
          </a:p>
          <a:p>
            <a:pPr marL="0" indent="0">
              <a:buNone/>
            </a:pPr>
            <a:endParaRPr lang="en-US" dirty="0"/>
          </a:p>
        </p:txBody>
      </p:sp>
      <p:pic>
        <p:nvPicPr>
          <p:cNvPr id="2052" name="Picture 4" descr="Image result for gravity f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5488" y="3312417"/>
            <a:ext cx="3576389" cy="340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97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Gravity Falls</a:t>
            </a:r>
            <a:endParaRPr lang="en-US" dirty="0"/>
          </a:p>
        </p:txBody>
      </p:sp>
      <p:sp>
        <p:nvSpPr>
          <p:cNvPr id="3" name="Content Placeholder 2"/>
          <p:cNvSpPr>
            <a:spLocks noGrp="1"/>
          </p:cNvSpPr>
          <p:nvPr>
            <p:ph idx="1"/>
          </p:nvPr>
        </p:nvSpPr>
        <p:spPr/>
        <p:txBody>
          <a:bodyPr/>
          <a:lstStyle/>
          <a:p>
            <a:r>
              <a:rPr lang="en-US" dirty="0" smtClean="0"/>
              <a:t>Gravity Falls is about two twins named </a:t>
            </a:r>
            <a:r>
              <a:rPr lang="en-US" dirty="0"/>
              <a:t>M</a:t>
            </a:r>
            <a:r>
              <a:rPr lang="en-US" dirty="0" smtClean="0"/>
              <a:t>abel and Dipper.</a:t>
            </a:r>
          </a:p>
          <a:p>
            <a:r>
              <a:rPr lang="en-US" dirty="0" smtClean="0"/>
              <a:t>They explore </a:t>
            </a:r>
            <a:r>
              <a:rPr lang="en-US" dirty="0" smtClean="0"/>
              <a:t>mysteries </a:t>
            </a:r>
            <a:r>
              <a:rPr lang="en-US" dirty="0" smtClean="0"/>
              <a:t>and paranormal activity in a small town called Gravity falls with there cheap Gruncle Stan who owns a shop called the mystery shack.</a:t>
            </a:r>
          </a:p>
          <a:p>
            <a:r>
              <a:rPr lang="en-US" dirty="0" smtClean="0"/>
              <a:t>There are about </a:t>
            </a:r>
            <a:r>
              <a:rPr lang="en-US" dirty="0"/>
              <a:t>2</a:t>
            </a:r>
            <a:r>
              <a:rPr lang="en-US" dirty="0" smtClean="0"/>
              <a:t> </a:t>
            </a:r>
            <a:r>
              <a:rPr lang="en-US" dirty="0" smtClean="0"/>
              <a:t>seasons so far in gravity falls and they are about to end the series with a 3 part episode called </a:t>
            </a:r>
            <a:r>
              <a:rPr lang="en-US" dirty="0" smtClean="0"/>
              <a:t>Weirdmaggedon.</a:t>
            </a:r>
          </a:p>
          <a:p>
            <a:pPr marL="0" indent="0">
              <a:buNone/>
            </a:pPr>
            <a:endParaRPr lang="en-US" dirty="0"/>
          </a:p>
        </p:txBody>
      </p:sp>
      <p:pic>
        <p:nvPicPr>
          <p:cNvPr id="4" name="Picture 3"/>
          <p:cNvPicPr>
            <a:picLocks noChangeAspect="1"/>
          </p:cNvPicPr>
          <p:nvPr/>
        </p:nvPicPr>
        <p:blipFill>
          <a:blip r:embed="rId2"/>
          <a:stretch>
            <a:fillRect/>
          </a:stretch>
        </p:blipFill>
        <p:spPr>
          <a:xfrm>
            <a:off x="3267029" y="4851352"/>
            <a:ext cx="2944123" cy="1840077"/>
          </a:xfrm>
          <a:prstGeom prst="rect">
            <a:avLst/>
          </a:prstGeom>
        </p:spPr>
      </p:pic>
    </p:spTree>
    <p:extLst>
      <p:ext uri="{BB962C8B-B14F-4D97-AF65-F5344CB8AC3E}">
        <p14:creationId xmlns:p14="http://schemas.microsoft.com/office/powerpoint/2010/main" val="20132404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283</TotalTime>
  <Words>1017</Words>
  <Application>Microsoft Macintosh PowerPoint</Application>
  <PresentationFormat>Custom</PresentationFormat>
  <Paragraphs>81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Berlin</vt:lpstr>
      <vt:lpstr>      All About Me</vt:lpstr>
      <vt:lpstr>My Family</vt:lpstr>
      <vt:lpstr>About My Family</vt:lpstr>
      <vt:lpstr>My Pets</vt:lpstr>
      <vt:lpstr>About Tangerine</vt:lpstr>
      <vt:lpstr>My Hobbies</vt:lpstr>
      <vt:lpstr>Things to know about My Hobbies</vt:lpstr>
      <vt:lpstr>My Favorite TV Show</vt:lpstr>
      <vt:lpstr>About Gravity Falls</vt:lpstr>
      <vt:lpstr>My Favorite Food</vt:lpstr>
      <vt:lpstr>Why I Love Pizza</vt:lpstr>
      <vt:lpstr>My Favorite Restaurant </vt:lpstr>
      <vt:lpstr>About El Cerrito</vt:lpstr>
      <vt:lpstr>My Favorite Place to Shop</vt:lpstr>
      <vt:lpstr>Why I like to Shop at GameStop</vt:lpstr>
      <vt:lpstr>My Favorite Sport</vt:lpstr>
      <vt:lpstr>Why I like Dodge ball</vt:lpstr>
      <vt:lpstr>Future Career</vt:lpstr>
      <vt:lpstr>Why I am Interested in This Career.</vt:lpstr>
      <vt:lpstr>The End</vt:lpstr>
    </vt:vector>
  </TitlesOfParts>
  <Company>Elmore County BOE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dc:title>
  <dc:creator>yibrahim6941</dc:creator>
  <cp:lastModifiedBy>Benjamin Humphryes</cp:lastModifiedBy>
  <cp:revision>29</cp:revision>
  <dcterms:created xsi:type="dcterms:W3CDTF">2015-11-10T19:38:28Z</dcterms:created>
  <dcterms:modified xsi:type="dcterms:W3CDTF">2015-11-15T22:56:06Z</dcterms:modified>
</cp:coreProperties>
</file>